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2024"/>
    <a:srgbClr val="34777F"/>
    <a:srgbClr val="794ACC"/>
    <a:srgbClr val="F79420"/>
    <a:srgbClr val="7F3F98"/>
    <a:srgbClr val="FCCB05"/>
    <a:srgbClr val="41AD49"/>
    <a:srgbClr val="FFCB05"/>
    <a:srgbClr val="FBAE3E"/>
    <a:srgbClr val="8CC6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3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28304" y="5706052"/>
            <a:ext cx="5535386" cy="84561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32" y="5706052"/>
            <a:ext cx="1710727" cy="9960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53985" y="4648332"/>
            <a:ext cx="8284029" cy="996038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2E4D7D-D83F-4394-857E-9062044FCF0A}"/>
              </a:ext>
            </a:extLst>
          </p:cNvPr>
          <p:cNvSpPr/>
          <p:nvPr userDrawn="1"/>
        </p:nvSpPr>
        <p:spPr>
          <a:xfrm>
            <a:off x="0" y="1"/>
            <a:ext cx="12192000" cy="439663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06BCAD-147C-8021-88F4-DF12A92E4F9D}"/>
              </a:ext>
            </a:extLst>
          </p:cNvPr>
          <p:cNvSpPr txBox="1"/>
          <p:nvPr userDrawn="1"/>
        </p:nvSpPr>
        <p:spPr>
          <a:xfrm>
            <a:off x="515655" y="3040694"/>
            <a:ext cx="111606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B420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SR-PLN, AEA, ASRED JOINT MEETING</a:t>
            </a:r>
          </a:p>
          <a:p>
            <a:pPr algn="ctr"/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AUGUST 19-22</a:t>
            </a:r>
          </a:p>
        </p:txBody>
      </p:sp>
      <p:pic>
        <p:nvPicPr>
          <p:cNvPr id="5" name="Picture 4" descr="A logo of a train track&#10;&#10;Description automatically generated">
            <a:extLst>
              <a:ext uri="{FF2B5EF4-FFF2-40B4-BE49-F238E27FC236}">
                <a16:creationId xmlns:a16="http://schemas.microsoft.com/office/drawing/2014/main" id="{71DEB923-D064-3F05-F427-9DF5281A47A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338" y="306338"/>
            <a:ext cx="11689318" cy="2597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43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C7B125-7D1A-4288-9DBD-5DFFC21E3271}" type="datetimeFigureOut">
              <a:rPr lang="en-US" smtClean="0"/>
              <a:t>7/1/24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121A58-CA4F-40A9-A76D-7CC52F913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44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C7B125-7D1A-4288-9DBD-5DFFC21E3271}" type="datetimeFigureOut">
              <a:rPr lang="en-US" smtClean="0"/>
              <a:t>7/1/24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121A58-CA4F-40A9-A76D-7CC52F913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379" y="1621230"/>
            <a:ext cx="11274910" cy="349941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379" y="85426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86731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26793" y="2201313"/>
            <a:ext cx="11938414" cy="1237129"/>
          </a:xfrm>
          <a:prstGeom prst="rect">
            <a:avLst/>
          </a:prstGeom>
          <a:solidFill>
            <a:schemeClr val="tx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8959" y="3940998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3247" y="5476711"/>
            <a:ext cx="2182849" cy="12709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959" y="494388"/>
            <a:ext cx="10515600" cy="2852737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 descr="A logo of a train track&#10;&#10;Description automatically generated">
            <a:extLst>
              <a:ext uri="{FF2B5EF4-FFF2-40B4-BE49-F238E27FC236}">
                <a16:creationId xmlns:a16="http://schemas.microsoft.com/office/drawing/2014/main" id="{3800647D-C43E-B34C-1533-44AF337D413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793" y="5943741"/>
            <a:ext cx="3301321" cy="733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818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8999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99913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61836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1693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292086"/>
            <a:ext cx="3932237" cy="765313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3354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2" y="188912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520687"/>
            <a:ext cx="6172200" cy="43403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4622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1682" y="1545926"/>
            <a:ext cx="10515600" cy="36392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23712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1682" y="6596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9573" y="5808370"/>
            <a:ext cx="1588796" cy="925046"/>
          </a:xfrm>
          <a:prstGeom prst="rect">
            <a:avLst/>
          </a:prstGeom>
        </p:spPr>
      </p:pic>
      <p:pic>
        <p:nvPicPr>
          <p:cNvPr id="14" name="Picture 13" descr="A logo of a train track&#10;&#10;Description automatically generated">
            <a:extLst>
              <a:ext uri="{FF2B5EF4-FFF2-40B4-BE49-F238E27FC236}">
                <a16:creationId xmlns:a16="http://schemas.microsoft.com/office/drawing/2014/main" id="{F91AB85A-736A-A817-5550-999768848E4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6962" y="5953774"/>
            <a:ext cx="3301321" cy="733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95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Background:</a:t>
            </a:r>
          </a:p>
          <a:p>
            <a:endParaRPr lang="en-US" dirty="0"/>
          </a:p>
          <a:p>
            <a:r>
              <a:rPr lang="en-US" dirty="0"/>
              <a:t>Committee Involved:</a:t>
            </a:r>
          </a:p>
          <a:p>
            <a:endParaRPr lang="en-US" dirty="0"/>
          </a:p>
          <a:p>
            <a:r>
              <a:rPr lang="en-US" dirty="0"/>
              <a:t>Action Requested:</a:t>
            </a:r>
          </a:p>
          <a:p>
            <a:endParaRPr lang="en-US" dirty="0"/>
          </a:p>
          <a:p>
            <a:r>
              <a:rPr lang="en-US" dirty="0"/>
              <a:t>Timeline: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6379" y="85426"/>
            <a:ext cx="10515600" cy="1325563"/>
          </a:xfrm>
        </p:spPr>
        <p:txBody>
          <a:bodyPr/>
          <a:lstStyle/>
          <a:p>
            <a:r>
              <a:rPr lang="en-US" dirty="0"/>
              <a:t>Decision Items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31F358-2FA0-4C1D-963F-7C8C22ED8EF6}"/>
              </a:ext>
            </a:extLst>
          </p:cNvPr>
          <p:cNvSpPr txBox="1"/>
          <p:nvPr/>
        </p:nvSpPr>
        <p:spPr>
          <a:xfrm>
            <a:off x="138942" y="6090826"/>
            <a:ext cx="5606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</a:rPr>
              <a:t>NOTE: Please do not change fonts, colors or styles. You may adjust font size in the text box if needed.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D4C44C-4CB3-43A1-809D-8E9E92410141}"/>
              </a:ext>
            </a:extLst>
          </p:cNvPr>
          <p:cNvSpPr txBox="1"/>
          <p:nvPr/>
        </p:nvSpPr>
        <p:spPr>
          <a:xfrm>
            <a:off x="9231715" y="517374"/>
            <a:ext cx="294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FCS Committee</a:t>
            </a:r>
          </a:p>
        </p:txBody>
      </p:sp>
    </p:spTree>
    <p:extLst>
      <p:ext uri="{BB962C8B-B14F-4D97-AF65-F5344CB8AC3E}">
        <p14:creationId xmlns:p14="http://schemas.microsoft.com/office/powerpoint/2010/main" val="2738326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Insert short bullet points describing accomplishments that are a result of the </a:t>
            </a:r>
            <a:r>
              <a:rPr lang="en-US" b="1" i="1" dirty="0"/>
              <a:t>committee working together.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6379" y="85426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Accomplishments – 1 slide per committee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31F358-2FA0-4C1D-963F-7C8C22ED8EF6}"/>
              </a:ext>
            </a:extLst>
          </p:cNvPr>
          <p:cNvSpPr txBox="1"/>
          <p:nvPr/>
        </p:nvSpPr>
        <p:spPr>
          <a:xfrm>
            <a:off x="37199" y="5939789"/>
            <a:ext cx="5606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</a:rPr>
              <a:t>NOTE: Please do not change fonts, colors or styles. You may adjust font size in the text box if needed.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D4C44C-4CB3-43A1-809D-8E9E92410141}"/>
              </a:ext>
            </a:extLst>
          </p:cNvPr>
          <p:cNvSpPr txBox="1"/>
          <p:nvPr/>
        </p:nvSpPr>
        <p:spPr>
          <a:xfrm>
            <a:off x="9430732" y="517374"/>
            <a:ext cx="27612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FCS Committee</a:t>
            </a:r>
          </a:p>
        </p:txBody>
      </p:sp>
    </p:spTree>
    <p:extLst>
      <p:ext uri="{BB962C8B-B14F-4D97-AF65-F5344CB8AC3E}">
        <p14:creationId xmlns:p14="http://schemas.microsoft.com/office/powerpoint/2010/main" val="4161587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Insert Top 3 short bullet point describing upcoming Plan of Work items</a:t>
            </a:r>
            <a:endParaRPr lang="en-US" b="1" i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6379" y="85426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Information – 1 slide per committee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31F358-2FA0-4C1D-963F-7C8C22ED8EF6}"/>
              </a:ext>
            </a:extLst>
          </p:cNvPr>
          <p:cNvSpPr txBox="1"/>
          <p:nvPr/>
        </p:nvSpPr>
        <p:spPr>
          <a:xfrm>
            <a:off x="37199" y="5939789"/>
            <a:ext cx="5606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</a:rPr>
              <a:t>NOTE: Please do not change fonts, colors or styles. You may adjust font size in the text box if needed.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D4C44C-4CB3-43A1-809D-8E9E92410141}"/>
              </a:ext>
            </a:extLst>
          </p:cNvPr>
          <p:cNvSpPr txBox="1"/>
          <p:nvPr/>
        </p:nvSpPr>
        <p:spPr>
          <a:xfrm>
            <a:off x="9255368" y="517374"/>
            <a:ext cx="294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FCS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Committee</a:t>
            </a:r>
          </a:p>
        </p:txBody>
      </p:sp>
    </p:spTree>
    <p:extLst>
      <p:ext uri="{BB962C8B-B14F-4D97-AF65-F5344CB8AC3E}">
        <p14:creationId xmlns:p14="http://schemas.microsoft.com/office/powerpoint/2010/main" val="2344951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RPLN_2017" id="{51FE31C3-5AA9-4129-9664-4182BA48DCAE}" vid="{5DBBFFE1-69C6-4DA9-956E-434689BF00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NDEET</Template>
  <TotalTime>186</TotalTime>
  <Words>130</Words>
  <Application>Microsoft Macintosh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Cambria</vt:lpstr>
      <vt:lpstr>Office Theme</vt:lpstr>
      <vt:lpstr>Decision Items</vt:lpstr>
      <vt:lpstr>Accomplishments – 1 slide per committee</vt:lpstr>
      <vt:lpstr>Information – 1 slide per committee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agecon</dc:creator>
  <cp:lastModifiedBy>Kelly, Carmen</cp:lastModifiedBy>
  <cp:revision>32</cp:revision>
  <dcterms:created xsi:type="dcterms:W3CDTF">2017-06-09T19:07:43Z</dcterms:created>
  <dcterms:modified xsi:type="dcterms:W3CDTF">2024-07-01T18:01:02Z</dcterms:modified>
</cp:coreProperties>
</file>