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024"/>
    <a:srgbClr val="34777F"/>
    <a:srgbClr val="794ACC"/>
    <a:srgbClr val="F79420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B42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SR-PLN, AEA, ASRED JOINT MEETING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19-22</a:t>
            </a:r>
          </a:p>
        </p:txBody>
      </p:sp>
      <p:pic>
        <p:nvPicPr>
          <p:cNvPr id="5" name="Picture 4" descr="A logo of a train track&#10;&#10;Description automatically generated">
            <a:extLst>
              <a:ext uri="{FF2B5EF4-FFF2-40B4-BE49-F238E27FC236}">
                <a16:creationId xmlns:a16="http://schemas.microsoft.com/office/drawing/2014/main" id="{71DEB923-D064-3F05-F427-9DF5281A47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38" y="306338"/>
            <a:ext cx="11689318" cy="25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 logo of a train track&#10;&#10;Description automatically generated">
            <a:extLst>
              <a:ext uri="{FF2B5EF4-FFF2-40B4-BE49-F238E27FC236}">
                <a16:creationId xmlns:a16="http://schemas.microsoft.com/office/drawing/2014/main" id="{3800647D-C43E-B34C-1533-44AF337D41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" y="5943741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92086"/>
            <a:ext cx="3932237" cy="76531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889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20687"/>
            <a:ext cx="6172200" cy="4340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  <p:pic>
        <p:nvPicPr>
          <p:cNvPr id="14" name="Picture 13" descr="A logo of a train track&#10;&#10;Description automatically generated">
            <a:extLst>
              <a:ext uri="{FF2B5EF4-FFF2-40B4-BE49-F238E27FC236}">
                <a16:creationId xmlns:a16="http://schemas.microsoft.com/office/drawing/2014/main" id="{F91AB85A-736A-A817-5550-999768848E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62" y="5953774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Decision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PSD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PSD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PSD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188</TotalTime>
  <Words>130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Decision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36</cp:revision>
  <dcterms:created xsi:type="dcterms:W3CDTF">2017-06-09T19:07:43Z</dcterms:created>
  <dcterms:modified xsi:type="dcterms:W3CDTF">2024-07-01T18:03:13Z</dcterms:modified>
</cp:coreProperties>
</file>