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4"/>
  </p:sldMasterIdLst>
  <p:notesMasterIdLst>
    <p:notesMasterId r:id="rId8"/>
  </p:notesMasterIdLst>
  <p:sldIdLst>
    <p:sldId id="257" r:id="rId5"/>
    <p:sldId id="270" r:id="rId6"/>
    <p:sldId id="271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ngford, Grace" initials="LG" lastIdx="2" clrIdx="0">
    <p:extLst>
      <p:ext uri="{19B8F6BF-5375-455C-9EA6-DF929625EA0E}">
        <p15:presenceInfo xmlns:p15="http://schemas.microsoft.com/office/powerpoint/2012/main" userId="S-1-5-21-3754530577-3616342059-1945054183-785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5560"/>
    <a:srgbClr val="34777E"/>
    <a:srgbClr val="FFFFFF"/>
    <a:srgbClr val="EB3539"/>
    <a:srgbClr val="7545C9"/>
    <a:srgbClr val="7444C8"/>
    <a:srgbClr val="8E66D3"/>
    <a:srgbClr val="9975D7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3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F9CC1-2934-ED43-8755-85FAD0860C27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B2308-9211-0142-B927-32772818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828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B5EF-078F-E443-A8E4-50AF6D7CD4EB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6D60-4491-A84A-9883-40F31AA26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373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79" y="1621230"/>
            <a:ext cx="11274910" cy="349941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360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163"/>
            <a:ext cx="12192000" cy="998726"/>
          </a:xfrm>
        </p:spPr>
        <p:txBody>
          <a:bodyPr/>
          <a:lstStyle>
            <a:lvl1pPr algn="ctr">
              <a:tabLst>
                <a:tab pos="3203575" algn="l"/>
              </a:tabLst>
              <a:defRPr lang="en-US" dirty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A logo with text on it&#10;&#10;AI-generated content may be incorrect.">
            <a:extLst>
              <a:ext uri="{FF2B5EF4-FFF2-40B4-BE49-F238E27FC236}">
                <a16:creationId xmlns:a16="http://schemas.microsoft.com/office/drawing/2014/main" id="{4D9BE48D-3DDE-AFF2-B29B-75874DFE1E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47760" y="5531076"/>
            <a:ext cx="3931920" cy="165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091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9507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0416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5051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366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366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18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12900"/>
            <a:ext cx="6172200" cy="4248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620838"/>
            <a:ext cx="3932237" cy="42481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1883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612900"/>
            <a:ext cx="6172200" cy="42481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612900"/>
            <a:ext cx="3932237" cy="4256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287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BE8B00B7-0C77-F049-AD3E-C3FE8B0DC0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5698191"/>
            <a:ext cx="1952786" cy="11369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C206911-5603-6A41-9CFA-72CA48B38DBD}"/>
              </a:ext>
            </a:extLst>
          </p:cNvPr>
          <p:cNvSpPr/>
          <p:nvPr userDrawn="1"/>
        </p:nvSpPr>
        <p:spPr>
          <a:xfrm>
            <a:off x="0" y="0"/>
            <a:ext cx="12192000" cy="1136932"/>
          </a:xfrm>
          <a:prstGeom prst="rect">
            <a:avLst/>
          </a:prstGeom>
          <a:solidFill>
            <a:srgbClr val="12556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53322"/>
            <a:ext cx="12192000" cy="103028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EB5EF-078F-E443-A8E4-50AF6D7CD4EB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6D60-4491-A84A-9883-40F31AA26FF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logo with text on it&#10;&#10;AI-generated content may be incorrect.">
            <a:extLst>
              <a:ext uri="{FF2B5EF4-FFF2-40B4-BE49-F238E27FC236}">
                <a16:creationId xmlns:a16="http://schemas.microsoft.com/office/drawing/2014/main" id="{D6A5178B-580E-A04D-974A-048FFF3CC0B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747760" y="5531076"/>
            <a:ext cx="3931920" cy="165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73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40" r:id="rId10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badi MT Condensed Extra Bold" panose="020B09040201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badi" panose="020B06040201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badi" panose="020B06040201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badi" panose="020B06040201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badi" panose="020B06040201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badi" panose="020B06040201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/>
              <a:t>Background: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/>
              <a:t>Committee Involved:</a:t>
            </a:r>
          </a:p>
          <a:p>
            <a:endParaRPr lang="en-US" sz="3000" dirty="0"/>
          </a:p>
          <a:p>
            <a:r>
              <a:rPr lang="en-US" sz="3000" dirty="0"/>
              <a:t>Action Requested:</a:t>
            </a:r>
          </a:p>
          <a:p>
            <a:endParaRPr lang="en-US" sz="3000" dirty="0"/>
          </a:p>
          <a:p>
            <a:r>
              <a:rPr lang="en-US" sz="3000" dirty="0"/>
              <a:t>Timeline: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 Items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31715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NAME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2523253" y="5995927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</p:spTree>
    <p:extLst>
      <p:ext uri="{BB962C8B-B14F-4D97-AF65-F5344CB8AC3E}">
        <p14:creationId xmlns:p14="http://schemas.microsoft.com/office/powerpoint/2010/main" val="403373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short bullet points describing accomplishments that are a result of the </a:t>
            </a:r>
            <a:r>
              <a:rPr lang="en-US" b="1" i="1" dirty="0"/>
              <a:t>committee working together.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440936" y="8542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Accomplishments – 1 slide per committee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430732" y="517374"/>
            <a:ext cx="2761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NAME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5E1522-58B4-2535-71F5-418C2F75CEDF}"/>
              </a:ext>
            </a:extLst>
          </p:cNvPr>
          <p:cNvSpPr txBox="1"/>
          <p:nvPr/>
        </p:nvSpPr>
        <p:spPr>
          <a:xfrm>
            <a:off x="2523253" y="5995927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</p:spTree>
    <p:extLst>
      <p:ext uri="{BB962C8B-B14F-4D97-AF65-F5344CB8AC3E}">
        <p14:creationId xmlns:p14="http://schemas.microsoft.com/office/powerpoint/2010/main" val="2730384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Top 3 short bullet point describing upcoming Plan of Work items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890878" y="-4354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Information – 1 slide per committee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55368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NAME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89CBB8-4747-151C-7853-4B1CA544AA29}"/>
              </a:ext>
            </a:extLst>
          </p:cNvPr>
          <p:cNvSpPr txBox="1"/>
          <p:nvPr/>
        </p:nvSpPr>
        <p:spPr>
          <a:xfrm>
            <a:off x="2523253" y="5995927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</p:spTree>
    <p:extLst>
      <p:ext uri="{BB962C8B-B14F-4D97-AF65-F5344CB8AC3E}">
        <p14:creationId xmlns:p14="http://schemas.microsoft.com/office/powerpoint/2010/main" val="15129114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4.1.3212"/>
  <p:tag name="SLIDO_PRESENTATION_ID" val="00000000-0000-0000-0000-000000000000"/>
  <p:tag name="SLIDO_EVENT_UUID" val="555567aa-d1d9-481d-9ef3-ecc9b5e7eb8a"/>
  <p:tag name="SLIDO_EVENT_SECTION_UUID" val="268438c8-dc71-41db-abaf-9bd24235dfc3"/>
</p:tagLst>
</file>

<file path=ppt/theme/theme1.xml><?xml version="1.0" encoding="utf-8"?>
<a:theme xmlns:a="http://schemas.openxmlformats.org/drawingml/2006/main" name="1_Office Theme">
  <a:themeElements>
    <a:clrScheme name="Custom 9">
      <a:dk1>
        <a:srgbClr val="000000"/>
      </a:dk1>
      <a:lt1>
        <a:srgbClr val="FFFFFF"/>
      </a:lt1>
      <a:dk2>
        <a:srgbClr val="000000"/>
      </a:dk2>
      <a:lt2>
        <a:srgbClr val="D8D8D8"/>
      </a:lt2>
      <a:accent1>
        <a:srgbClr val="FF0000"/>
      </a:accent1>
      <a:accent2>
        <a:srgbClr val="757070"/>
      </a:accent2>
      <a:accent3>
        <a:srgbClr val="E9E9E9"/>
      </a:accent3>
      <a:accent4>
        <a:srgbClr val="FF6566"/>
      </a:accent4>
      <a:accent5>
        <a:srgbClr val="7F0000"/>
      </a:accent5>
      <a:accent6>
        <a:srgbClr val="000000"/>
      </a:accent6>
      <a:hlink>
        <a:srgbClr val="0563C1"/>
      </a:hlink>
      <a:folHlink>
        <a:srgbClr val="7030A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5 SR-PLN Joint Meeting Template" id="{972D5DD8-C3DC-1648-A51D-2D45119421FC}" vid="{A9EC6FC1-7AA0-244D-84A0-AF70350A09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554D9B5C913D4DB38BD2989E2B1973" ma:contentTypeVersion="4" ma:contentTypeDescription="Create a new document." ma:contentTypeScope="" ma:versionID="b689207bd554057ffa865e57f13c0b8b">
  <xsd:schema xmlns:xsd="http://www.w3.org/2001/XMLSchema" xmlns:xs="http://www.w3.org/2001/XMLSchema" xmlns:p="http://schemas.microsoft.com/office/2006/metadata/properties" xmlns:ns2="b69151f4-e873-4fc8-80c3-63ae491d623a" targetNamespace="http://schemas.microsoft.com/office/2006/metadata/properties" ma:root="true" ma:fieldsID="ebd53965575fa756cb12aad75e578bc9" ns2:_="">
    <xsd:import namespace="b69151f4-e873-4fc8-80c3-63ae491d6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9151f4-e873-4fc8-80c3-63ae491d62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B8299E-76E4-4532-B6FD-11D2B264793F}">
  <ds:schemaRefs>
    <ds:schemaRef ds:uri="b69151f4-e873-4fc8-80c3-63ae491d623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4B1A0EF-2B1F-4DDA-81B2-7C04EB97FE2C}">
  <ds:schemaRefs>
    <ds:schemaRef ds:uri="b69151f4-e873-4fc8-80c3-63ae491d623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E6C476F-FD54-4CA6-9CE4-D9965DEA96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130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Abadi</vt:lpstr>
      <vt:lpstr>Abadi MT Condensed Extra Bold</vt:lpstr>
      <vt:lpstr>Arial</vt:lpstr>
      <vt:lpstr>Calibri</vt:lpstr>
      <vt:lpstr>Cambria</vt:lpstr>
      <vt:lpstr>Franklin Gothic Book</vt:lpstr>
      <vt:lpstr>1_Office Theme</vt:lpstr>
      <vt:lpstr>Decision Items</vt:lpstr>
      <vt:lpstr>Accomplishments – 1 slide per committee</vt:lpstr>
      <vt:lpstr>Information – 1 slide per committee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Scammahorn, Roseanne</dc:creator>
  <cp:lastModifiedBy>Scammahorn, Roseanne</cp:lastModifiedBy>
  <cp:revision>4</cp:revision>
  <dcterms:created xsi:type="dcterms:W3CDTF">2024-08-21T17:23:23Z</dcterms:created>
  <dcterms:modified xsi:type="dcterms:W3CDTF">2025-04-25T17:53:44Z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oAppVersion">
    <vt:lpwstr>1.4.1.3212</vt:lpwstr>
  </property>
  <property fmtid="{D5CDD505-2E9C-101B-9397-08002B2CF9AE}" pid="3" name="ContentTypeId">
    <vt:lpwstr>0x010100A5554D9B5C913D4DB38BD2989E2B1973</vt:lpwstr>
  </property>
</Properties>
</file>